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0"/>
  </p:notesMasterIdLst>
  <p:sldIdLst>
    <p:sldId id="259" r:id="rId2"/>
    <p:sldId id="305" r:id="rId3"/>
    <p:sldId id="306" r:id="rId4"/>
    <p:sldId id="315" r:id="rId5"/>
    <p:sldId id="312" r:id="rId6"/>
    <p:sldId id="314" r:id="rId7"/>
    <p:sldId id="316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7"/>
    <a:srgbClr val="FDEADA"/>
    <a:srgbClr val="DB1C66"/>
    <a:srgbClr val="DC1864"/>
    <a:srgbClr val="CF1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ED279-7A7B-4BA4-AB26-767CA0DB6EB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76A80-1171-4102-B401-CCA6ADE38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2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01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01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01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45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82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1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3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2"/>
            <a:ext cx="3556000" cy="2360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>
              <a:buClrTx/>
              <a:buFontTx/>
              <a:buNone/>
            </a:pPr>
            <a:r>
              <a:rPr lang="zh-CN" altLang="en-US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lang="en-US" altLang="zh-CN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lang="zh-CN" altLang="en-US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07">
              <a:buClrTx/>
              <a:buFontTx/>
              <a:buNone/>
            </a:pPr>
            <a:r>
              <a:rPr lang="en-US" altLang="zh-CN" sz="6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5" y="551774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4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13" y="6092319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4" y="119371"/>
            <a:ext cx="8711808" cy="1785067"/>
          </a:xfrm>
          <a:prstGeom prst="rect">
            <a:avLst/>
          </a:prstGeom>
        </p:spPr>
      </p:pic>
      <p:grpSp>
        <p:nvGrpSpPr>
          <p:cNvPr id="351" name="组合 350">
            <a:extLst>
              <a:ext uri="{FF2B5EF4-FFF2-40B4-BE49-F238E27FC236}">
                <a16:creationId xmlns=""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6168630" y="2058044"/>
            <a:ext cx="230913" cy="995209"/>
            <a:chOff x="5914054" y="1993821"/>
            <a:chExt cx="230913" cy="995197"/>
          </a:xfrm>
        </p:grpSpPr>
        <p:sp>
          <p:nvSpPr>
            <p:cNvPr id="346" name="文本框 345">
              <a:extLst>
                <a:ext uri="{FF2B5EF4-FFF2-40B4-BE49-F238E27FC236}">
                  <a16:creationId xmlns=""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5960236" y="1993821"/>
              <a:ext cx="184731" cy="9951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ln w="635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  <a:sym typeface="Arial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=""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5914054" y="1993821"/>
              <a:ext cx="184730" cy="9951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Amasis MT Pro Medium" panose="02040604050005020304" pitchFamily="18" charset="0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15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78" y="4288667"/>
            <a:ext cx="2931241" cy="2349395"/>
          </a:xfrm>
          <a:prstGeom prst="rect">
            <a:avLst/>
          </a:prstGeom>
        </p:spPr>
      </p:pic>
      <p:pic>
        <p:nvPicPr>
          <p:cNvPr id="16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05330"/>
            <a:ext cx="2381981" cy="2852671"/>
          </a:xfrm>
          <a:prstGeom prst="rect">
            <a:avLst/>
          </a:prstGeom>
        </p:spPr>
      </p:pic>
      <p:pic>
        <p:nvPicPr>
          <p:cNvPr id="17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64" y="6093650"/>
            <a:ext cx="4673599" cy="730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55" y="933518"/>
            <a:ext cx="6445505" cy="4868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6316" y="483444"/>
            <a:ext cx="297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MÔN TIN HỌC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9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22" y="5463364"/>
            <a:ext cx="4768817" cy="14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27" y="3113969"/>
            <a:ext cx="2931241" cy="2349395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5463364"/>
            <a:ext cx="8283419" cy="1394647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602310"/>
            <a:ext cx="7914548" cy="125570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4" y="119371"/>
            <a:ext cx="8711808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34" y="4699398"/>
            <a:ext cx="4768817" cy="1459700"/>
          </a:xfrm>
          <a:prstGeom prst="rect">
            <a:avLst/>
          </a:prstGeom>
        </p:spPr>
      </p:pic>
      <p:grpSp>
        <p:nvGrpSpPr>
          <p:cNvPr id="351" name="组合 350">
            <a:extLst>
              <a:ext uri="{FF2B5EF4-FFF2-40B4-BE49-F238E27FC236}">
                <a16:creationId xmlns=""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6168630" y="2058044"/>
            <a:ext cx="230913" cy="995209"/>
            <a:chOff x="5914054" y="1993821"/>
            <a:chExt cx="230913" cy="995197"/>
          </a:xfrm>
        </p:grpSpPr>
        <p:sp>
          <p:nvSpPr>
            <p:cNvPr id="346" name="文本框 345">
              <a:extLst>
                <a:ext uri="{FF2B5EF4-FFF2-40B4-BE49-F238E27FC236}">
                  <a16:creationId xmlns=""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5960236" y="1993821"/>
              <a:ext cx="184731" cy="9951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ln w="635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  <a:sym typeface="Arial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=""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5914054" y="1993821"/>
              <a:ext cx="184730" cy="9951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Amasis MT Pro Medium" panose="02040604050005020304" pitchFamily="18" charset="0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</p:grpSp>
      <p:sp>
        <p:nvSpPr>
          <p:cNvPr id="40" name="Google Shape;439;p20"/>
          <p:cNvSpPr/>
          <p:nvPr/>
        </p:nvSpPr>
        <p:spPr>
          <a:xfrm rot="430029">
            <a:off x="2986081" y="445398"/>
            <a:ext cx="6252723" cy="1493219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rgbClr val="FCE0D6">
              <a:lumMod val="75000"/>
            </a:srgbClr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sp>
        <p:nvSpPr>
          <p:cNvPr id="41" name="Google Shape;453;p20"/>
          <p:cNvSpPr txBox="1"/>
          <p:nvPr/>
        </p:nvSpPr>
        <p:spPr>
          <a:xfrm>
            <a:off x="2992798" y="1109007"/>
            <a:ext cx="6239288" cy="33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8990"/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Thứ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sáu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ngày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10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tháng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9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năm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2021</a:t>
            </a:r>
            <a:endParaRPr sz="2800" b="1" kern="0" dirty="0">
              <a:solidFill>
                <a:srgbClr val="0064D2">
                  <a:lumMod val="75000"/>
                </a:srgbClr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grpSp>
        <p:nvGrpSpPr>
          <p:cNvPr id="42" name="Google Shape;658;p9"/>
          <p:cNvGrpSpPr/>
          <p:nvPr/>
        </p:nvGrpSpPr>
        <p:grpSpPr>
          <a:xfrm rot="1109918">
            <a:off x="6260881" y="-5964"/>
            <a:ext cx="1327067" cy="1055807"/>
            <a:chOff x="2038000" y="2627075"/>
            <a:chExt cx="995300" cy="700150"/>
          </a:xfrm>
        </p:grpSpPr>
        <p:sp>
          <p:nvSpPr>
            <p:cNvPr id="43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253038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253038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56774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03137" y="1778655"/>
            <a:ext cx="10038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1: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mới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89" y="3104265"/>
            <a:ext cx="3222290" cy="188874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21300665">
            <a:off x="5454986" y="2805781"/>
            <a:ext cx="2433113" cy="1056068"/>
          </a:xfrm>
          <a:prstGeom prst="cloudCallout">
            <a:avLst>
              <a:gd name="adj1" fmla="val -90703"/>
              <a:gd name="adj2" fmla="val 417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Computer</a:t>
            </a:r>
            <a:endParaRPr lang="vi-VN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119371"/>
            <a:ext cx="9419858" cy="1785067"/>
          </a:xfrm>
          <a:prstGeom prst="rect">
            <a:avLst/>
          </a:prstGeom>
        </p:spPr>
      </p:pic>
      <p:grpSp>
        <p:nvGrpSpPr>
          <p:cNvPr id="351" name="组合 350">
            <a:extLst>
              <a:ext uri="{FF2B5EF4-FFF2-40B4-BE49-F238E27FC236}">
                <a16:creationId xmlns=""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6353361" y="2645294"/>
            <a:ext cx="230913" cy="995209"/>
            <a:chOff x="5914054" y="1993821"/>
            <a:chExt cx="230913" cy="995197"/>
          </a:xfrm>
        </p:grpSpPr>
        <p:sp>
          <p:nvSpPr>
            <p:cNvPr id="346" name="文本框 345">
              <a:extLst>
                <a:ext uri="{FF2B5EF4-FFF2-40B4-BE49-F238E27FC236}">
                  <a16:creationId xmlns=""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5960236" y="1993821"/>
              <a:ext cx="184731" cy="9951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ln w="635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  <a:sym typeface="Arial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=""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5914054" y="1993821"/>
              <a:ext cx="184730" cy="9951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Amasis MT Pro Medium" panose="02040604050005020304" pitchFamily="18" charset="0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3074" name="Picture 2" descr="C:\Users\VU HIEN\Desktop\GA NH2021-2022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73" y="1769541"/>
            <a:ext cx="6306539" cy="4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2 1"/>
          <p:cNvSpPr/>
          <p:nvPr/>
        </p:nvSpPr>
        <p:spPr>
          <a:xfrm>
            <a:off x="7937812" y="1599154"/>
            <a:ext cx="3097369" cy="518835"/>
          </a:xfrm>
          <a:prstGeom prst="borderCallout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………………………….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9486496" y="3862615"/>
            <a:ext cx="2705504" cy="5761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2200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………………..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7139324" y="5519486"/>
            <a:ext cx="3408474" cy="5660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6775"/>
              <a:gd name="adj6" fmla="val -265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……………………………….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337451" y="3330450"/>
            <a:ext cx="2474569" cy="785612"/>
          </a:xfrm>
          <a:prstGeom prst="borderCallout2">
            <a:avLst>
              <a:gd name="adj1" fmla="val 57211"/>
              <a:gd name="adj2" fmla="val 100459"/>
              <a:gd name="adj3" fmla="val 55289"/>
              <a:gd name="adj4" fmla="val 109157"/>
              <a:gd name="adj5" fmla="val 10577"/>
              <a:gd name="adj6" fmla="val 13465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……………………..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31082" y="723108"/>
            <a:ext cx="1252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955" y="191549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bộ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phận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để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bàn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37813" y="1594769"/>
            <a:ext cx="325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451" y="3405397"/>
            <a:ext cx="290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0770" y="3882237"/>
            <a:ext cx="290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0890" y="5522549"/>
            <a:ext cx="35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704" y="2166503"/>
            <a:ext cx="194100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Mình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là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nơi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hiển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thị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kết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quả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làm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việc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của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máy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tính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đấy</a:t>
            </a:r>
            <a:r>
              <a:rPr lang="en-US" b="1" dirty="0" smtClean="0">
                <a:solidFill>
                  <a:srgbClr val="FFFF00"/>
                </a:solidFill>
              </a:rPr>
              <a:t>!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3584" y="4178322"/>
            <a:ext cx="2120348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00"/>
                </a:solidFill>
              </a:rPr>
              <a:t>Còn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bên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trong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của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mình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có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bộ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xử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lí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được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ví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như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bộ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não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của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máy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tính</a:t>
            </a:r>
            <a:r>
              <a:rPr lang="en-US" sz="1600" b="1" dirty="0" smtClean="0">
                <a:solidFill>
                  <a:srgbClr val="FFFF00"/>
                </a:solidFill>
              </a:rPr>
              <a:t>!</a:t>
            </a:r>
            <a:endParaRPr lang="vi-VN" sz="16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6428" y="4494765"/>
            <a:ext cx="225865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00"/>
                </a:solidFill>
              </a:rPr>
              <a:t>Giúp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em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điều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khiển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máy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tính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dễ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dàng</a:t>
            </a:r>
            <a:r>
              <a:rPr lang="en-US" sz="1600" b="1" dirty="0" smtClean="0">
                <a:solidFill>
                  <a:srgbClr val="FFFF00"/>
                </a:solidFill>
              </a:rPr>
              <a:t>.</a:t>
            </a:r>
            <a:endParaRPr lang="vi-VN" sz="16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7639" y="6132223"/>
            <a:ext cx="280429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00"/>
                </a:solidFill>
              </a:rPr>
              <a:t>Đây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là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nơi</a:t>
            </a:r>
            <a:r>
              <a:rPr lang="en-US" sz="1600" b="1" dirty="0" smtClean="0">
                <a:solidFill>
                  <a:srgbClr val="FFFF00"/>
                </a:solidFill>
              </a:rPr>
              <a:t> ta </a:t>
            </a:r>
            <a:r>
              <a:rPr lang="en-US" sz="1600" b="1" dirty="0" err="1" smtClean="0">
                <a:solidFill>
                  <a:srgbClr val="FFFF00"/>
                </a:solidFill>
              </a:rPr>
              <a:t>dùng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để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gửi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tín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hiệu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vào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máy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tính</a:t>
            </a:r>
            <a:r>
              <a:rPr lang="en-US" sz="1600" b="1" dirty="0" smtClean="0">
                <a:solidFill>
                  <a:srgbClr val="FFFF00"/>
                </a:solidFill>
              </a:rPr>
              <a:t>.</a:t>
            </a:r>
            <a:endParaRPr lang="vi-VN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7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0" y="1943651"/>
            <a:ext cx="2912579" cy="66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59" y="2605642"/>
            <a:ext cx="1243900" cy="63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36" y="342976"/>
            <a:ext cx="1665033" cy="296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891" y="914791"/>
            <a:ext cx="2454824" cy="205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78086" y="2453610"/>
            <a:ext cx="172174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242313" y="2453610"/>
            <a:ext cx="219157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8683" y="3307546"/>
            <a:ext cx="241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9835" y="3312441"/>
            <a:ext cx="241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2674" y="3317336"/>
            <a:ext cx="241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955" y="191549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Một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loại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thường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6" y="758368"/>
            <a:ext cx="1204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42" y="2358881"/>
            <a:ext cx="5076318" cy="2855429"/>
          </a:xfrm>
          <a:prstGeom prst="rect">
            <a:avLst/>
          </a:prstGeom>
        </p:spPr>
      </p:pic>
      <p:cxnSp>
        <p:nvCxnSpPr>
          <p:cNvPr id="6" name="Elbow Connector 5"/>
          <p:cNvCxnSpPr/>
          <p:nvPr/>
        </p:nvCxnSpPr>
        <p:spPr>
          <a:xfrm flipV="1">
            <a:off x="4114806" y="3786595"/>
            <a:ext cx="2398644" cy="1010686"/>
          </a:xfrm>
          <a:prstGeom prst="bentConnector3">
            <a:avLst>
              <a:gd name="adj1" fmla="val 30663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1031" y="4509167"/>
            <a:ext cx="319377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</a:rPr>
              <a:t>Máy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tính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xách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tay</a:t>
            </a:r>
            <a:endParaRPr lang="vi-VN" sz="2800" b="1" dirty="0">
              <a:solidFill>
                <a:schemeClr val="accent6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1457735" y="1762534"/>
            <a:ext cx="3452192" cy="2308872"/>
          </a:xfrm>
          <a:prstGeom prst="cloudCallout">
            <a:avLst>
              <a:gd name="adj1" fmla="val -35413"/>
              <a:gd name="adj2" fmla="val 666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accent6"/>
                </a:solidFill>
              </a:rPr>
              <a:t>Có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thể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gấp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gọn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lại</a:t>
            </a:r>
            <a:r>
              <a:rPr lang="en-US" sz="1600" dirty="0" smtClean="0">
                <a:solidFill>
                  <a:schemeClr val="accent6"/>
                </a:solidFill>
              </a:rPr>
              <a:t>, </a:t>
            </a:r>
            <a:r>
              <a:rPr lang="en-US" sz="1600" dirty="0" err="1" smtClean="0">
                <a:solidFill>
                  <a:schemeClr val="accent6"/>
                </a:solidFill>
              </a:rPr>
              <a:t>bàn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phím</a:t>
            </a:r>
            <a:r>
              <a:rPr lang="en-US" sz="1600" dirty="0" smtClean="0">
                <a:solidFill>
                  <a:schemeClr val="accent6"/>
                </a:solidFill>
              </a:rPr>
              <a:t>, </a:t>
            </a:r>
            <a:r>
              <a:rPr lang="en-US" sz="1600" dirty="0" err="1" smtClean="0">
                <a:solidFill>
                  <a:schemeClr val="accent6"/>
                </a:solidFill>
              </a:rPr>
              <a:t>chuột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được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gắn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liền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với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thân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máy</a:t>
            </a:r>
            <a:r>
              <a:rPr lang="en-US" sz="1600" dirty="0" smtClean="0">
                <a:solidFill>
                  <a:schemeClr val="accent6"/>
                </a:solidFill>
              </a:rPr>
              <a:t>. </a:t>
            </a:r>
            <a:r>
              <a:rPr lang="en-US" sz="1600" dirty="0" err="1" smtClean="0">
                <a:solidFill>
                  <a:schemeClr val="accent6"/>
                </a:solidFill>
              </a:rPr>
              <a:t>Để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sử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dụng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chuột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điều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khiển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máy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tính</a:t>
            </a:r>
            <a:r>
              <a:rPr lang="en-US" sz="1600" dirty="0" smtClean="0">
                <a:solidFill>
                  <a:schemeClr val="accent6"/>
                </a:solidFill>
              </a:rPr>
              <a:t>, ta di </a:t>
            </a:r>
            <a:r>
              <a:rPr lang="en-US" sz="1600" dirty="0" err="1" smtClean="0">
                <a:solidFill>
                  <a:schemeClr val="accent6"/>
                </a:solidFill>
              </a:rPr>
              <a:t>chuyển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ngón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tay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lên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vùng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cảm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ứng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chuột</a:t>
            </a:r>
            <a:r>
              <a:rPr lang="en-US" sz="1600" dirty="0" smtClean="0">
                <a:solidFill>
                  <a:schemeClr val="accent6"/>
                </a:solidFill>
              </a:rPr>
              <a:t>.</a:t>
            </a:r>
            <a:endParaRPr lang="vi-VN" sz="1600" dirty="0">
              <a:solidFill>
                <a:schemeClr val="accent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110337" y="2676934"/>
            <a:ext cx="2213113" cy="20938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243937" y="2107096"/>
            <a:ext cx="132521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Vùng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cảm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ứng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chuột</a:t>
            </a:r>
            <a:r>
              <a:rPr lang="en-US" dirty="0" smtClean="0">
                <a:solidFill>
                  <a:schemeClr val="accent6"/>
                </a:solidFill>
              </a:rPr>
              <a:t>.</a:t>
            </a:r>
            <a:endParaRPr lang="vi-VN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91" y="1762534"/>
            <a:ext cx="4467137" cy="334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Elbow Connector 2"/>
          <p:cNvCxnSpPr/>
          <p:nvPr/>
        </p:nvCxnSpPr>
        <p:spPr>
          <a:xfrm flipV="1">
            <a:off x="4114806" y="3786595"/>
            <a:ext cx="2398644" cy="1010686"/>
          </a:xfrm>
          <a:prstGeom prst="bentConnector3">
            <a:avLst>
              <a:gd name="adj1" fmla="val 30663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07779" y="4628435"/>
            <a:ext cx="319377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</a:rPr>
              <a:t>Máy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tính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bảng</a:t>
            </a:r>
            <a:endParaRPr lang="vi-VN" sz="2800" b="1" dirty="0">
              <a:solidFill>
                <a:schemeClr val="accent6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805530" y="2358887"/>
            <a:ext cx="2743203" cy="6758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48733" y="1881812"/>
            <a:ext cx="132521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Vùng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cảm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ứng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chuột</a:t>
            </a:r>
            <a:r>
              <a:rPr lang="en-US" dirty="0" smtClean="0">
                <a:solidFill>
                  <a:schemeClr val="accent6"/>
                </a:solidFill>
              </a:rPr>
              <a:t>.</a:t>
            </a:r>
            <a:endParaRPr lang="vi-VN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955" y="191549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Một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loại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thường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76" y="758368"/>
            <a:ext cx="1136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49356" y="1364973"/>
            <a:ext cx="5217948" cy="2746189"/>
          </a:xfrm>
          <a:prstGeom prst="cloudCallout">
            <a:avLst>
              <a:gd name="adj1" fmla="val -35413"/>
              <a:gd name="adj2" fmla="val 666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accent6"/>
                </a:solidFill>
              </a:rPr>
              <a:t>Có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hình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gắn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liền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với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thân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máy</a:t>
            </a:r>
            <a:r>
              <a:rPr lang="en-US" sz="1600" dirty="0" smtClean="0">
                <a:solidFill>
                  <a:schemeClr val="accent6"/>
                </a:solidFill>
              </a:rPr>
              <a:t>, </a:t>
            </a:r>
            <a:r>
              <a:rPr lang="en-US" sz="1600" dirty="0" err="1" smtClean="0">
                <a:solidFill>
                  <a:schemeClr val="accent6"/>
                </a:solidFill>
              </a:rPr>
              <a:t>không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có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bàn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phím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và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chuột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tách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rời</a:t>
            </a:r>
            <a:r>
              <a:rPr lang="en-US" sz="1600" dirty="0" smtClean="0">
                <a:solidFill>
                  <a:schemeClr val="accent6"/>
                </a:solidFill>
              </a:rPr>
              <a:t>. </a:t>
            </a:r>
            <a:r>
              <a:rPr lang="en-US" sz="1600" dirty="0" err="1" smtClean="0">
                <a:solidFill>
                  <a:schemeClr val="accent6"/>
                </a:solidFill>
              </a:rPr>
              <a:t>Thay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cho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việc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dùng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chuột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em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chạm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nhẹ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ngón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tay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trực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tiếp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lên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hình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cảm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ứng</a:t>
            </a:r>
            <a:r>
              <a:rPr lang="en-US" sz="1600" dirty="0" smtClean="0">
                <a:solidFill>
                  <a:schemeClr val="accent6"/>
                </a:solidFill>
              </a:rPr>
              <a:t>. </a:t>
            </a:r>
            <a:r>
              <a:rPr lang="en-US" sz="1600" dirty="0" err="1" smtClean="0">
                <a:solidFill>
                  <a:schemeClr val="accent6"/>
                </a:solidFill>
              </a:rPr>
              <a:t>Khi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cần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dùng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bàn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phím</a:t>
            </a:r>
            <a:r>
              <a:rPr lang="en-US" sz="1600" dirty="0" smtClean="0">
                <a:solidFill>
                  <a:schemeClr val="accent6"/>
                </a:solidFill>
              </a:rPr>
              <a:t>, </a:t>
            </a:r>
            <a:r>
              <a:rPr lang="en-US" sz="1600" dirty="0" err="1" smtClean="0">
                <a:solidFill>
                  <a:schemeClr val="accent6"/>
                </a:solidFill>
              </a:rPr>
              <a:t>người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dùng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có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thể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điều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chỉnh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để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bàn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phím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hiện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lên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trên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màn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</a:rPr>
              <a:t>hình</a:t>
            </a:r>
            <a:r>
              <a:rPr lang="en-US" sz="1600" dirty="0" smtClean="0">
                <a:solidFill>
                  <a:schemeClr val="accent6"/>
                </a:solidFill>
              </a:rPr>
              <a:t> .</a:t>
            </a:r>
            <a:endParaRPr lang="vi-VN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955" y="191549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hành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887893" y="714769"/>
            <a:ext cx="10098157" cy="1205949"/>
          </a:xfrm>
          <a:prstGeom prst="cloudCallout">
            <a:avLst>
              <a:gd name="adj1" fmla="val -35413"/>
              <a:gd name="adj2" fmla="val 666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6"/>
                </a:solidFill>
              </a:rPr>
              <a:t>Cùng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tham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gia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trò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chơi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Quizizz</a:t>
            </a:r>
            <a:endParaRPr lang="vi-VN" sz="3600" dirty="0">
              <a:solidFill>
                <a:schemeClr val="accent6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7981" y="2213113"/>
            <a:ext cx="6979824" cy="37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326295" y="2551043"/>
            <a:ext cx="1510748" cy="622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34" y="2206486"/>
            <a:ext cx="4704028" cy="337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046385" y="3868697"/>
            <a:ext cx="172174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049495" y="2769706"/>
            <a:ext cx="4141305" cy="622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48" y="3183468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183468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13" y="5874707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936"/>
            <a:ext cx="8711808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5314217"/>
            <a:ext cx="4270005" cy="1467583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=""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41" name="Google Shape;453;p20"/>
          <p:cNvSpPr txBox="1"/>
          <p:nvPr/>
        </p:nvSpPr>
        <p:spPr>
          <a:xfrm>
            <a:off x="2622181" y="400623"/>
            <a:ext cx="6842804" cy="5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8990"/>
            <a:r>
              <a:rPr lang="en" sz="3200" b="1" kern="0" dirty="0" smtClean="0">
                <a:solidFill>
                  <a:srgbClr val="253038"/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CỦNG CỐ-DẶN DÒ</a:t>
            </a:r>
            <a:endParaRPr sz="2400" b="1" kern="0" dirty="0">
              <a:solidFill>
                <a:srgbClr val="253038"/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grpSp>
        <p:nvGrpSpPr>
          <p:cNvPr id="42" name="Google Shape;658;p9"/>
          <p:cNvGrpSpPr/>
          <p:nvPr/>
        </p:nvGrpSpPr>
        <p:grpSpPr>
          <a:xfrm rot="1109918">
            <a:off x="7426007" y="-185122"/>
            <a:ext cx="1327067" cy="1055807"/>
            <a:chOff x="2038000" y="2627075"/>
            <a:chExt cx="995300" cy="700150"/>
          </a:xfrm>
        </p:grpSpPr>
        <p:sp>
          <p:nvSpPr>
            <p:cNvPr id="43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567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0" y="76200"/>
            <a:ext cx="121920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561929" y="1069006"/>
            <a:ext cx="11201400" cy="4496910"/>
          </a:xfrm>
          <a:prstGeom prst="cloud">
            <a:avLst/>
          </a:prstGeom>
          <a:solidFill>
            <a:schemeClr val="bg1"/>
          </a:solidFill>
          <a:ln>
            <a:solidFill>
              <a:srgbClr val="0B03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srgbClr val="0B03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613455" y="1923764"/>
            <a:ext cx="9956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600200" y="2791321"/>
            <a:ext cx="995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600200" y="3659093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en-US" altLang="en-US" sz="28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a24x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649200" y="6117976"/>
            <a:ext cx="408001" cy="4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1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  <p:audio>
              <p:cMediaNode vol="1515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371</Words>
  <Application>Microsoft Office PowerPoint</Application>
  <PresentationFormat>Custom</PresentationFormat>
  <Paragraphs>42</Paragraphs>
  <Slides>8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ĐÓN CÁC CON HỌC SINH LỚP 1C</dc:title>
  <dc:creator>admin</dc:creator>
  <cp:lastModifiedBy>VU HIEN</cp:lastModifiedBy>
  <cp:revision>125</cp:revision>
  <dcterms:created xsi:type="dcterms:W3CDTF">2021-08-28T15:36:30Z</dcterms:created>
  <dcterms:modified xsi:type="dcterms:W3CDTF">2021-09-09T08:00:59Z</dcterms:modified>
</cp:coreProperties>
</file>